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3" r:id="rId3"/>
    <p:sldId id="267" r:id="rId4"/>
    <p:sldId id="266" r:id="rId5"/>
    <p:sldId id="260" r:id="rId6"/>
    <p:sldId id="261" r:id="rId7"/>
    <p:sldId id="257" r:id="rId8"/>
    <p:sldId id="256" r:id="rId9"/>
    <p:sldId id="259" r:id="rId10"/>
    <p:sldId id="262" r:id="rId11"/>
    <p:sldId id="264" r:id="rId12"/>
    <p:sldId id="265"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78" autoAdjust="0"/>
    <p:restoredTop sz="94660"/>
  </p:normalViewPr>
  <p:slideViewPr>
    <p:cSldViewPr snapToGrid="0">
      <p:cViewPr varScale="1">
        <p:scale>
          <a:sx n="66" d="100"/>
          <a:sy n="66" d="100"/>
        </p:scale>
        <p:origin x="69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ACB1F-7C15-4D03-8B29-5228654A9B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DDFDDE6-4586-4220-B0A5-32F7FA6BCB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EAA1A28-C77A-46BB-86B9-8A26B6E8451F}"/>
              </a:ext>
            </a:extLst>
          </p:cNvPr>
          <p:cNvSpPr>
            <a:spLocks noGrp="1"/>
          </p:cNvSpPr>
          <p:nvPr>
            <p:ph type="dt" sz="half" idx="10"/>
          </p:nvPr>
        </p:nvSpPr>
        <p:spPr/>
        <p:txBody>
          <a:bodyPr/>
          <a:lstStyle/>
          <a:p>
            <a:fld id="{15571182-71AF-4520-A1CC-47D48674EDCB}" type="datetimeFigureOut">
              <a:rPr lang="en-GB" smtClean="0"/>
              <a:t>14/12/2020</a:t>
            </a:fld>
            <a:endParaRPr lang="en-GB"/>
          </a:p>
        </p:txBody>
      </p:sp>
      <p:sp>
        <p:nvSpPr>
          <p:cNvPr id="5" name="Footer Placeholder 4">
            <a:extLst>
              <a:ext uri="{FF2B5EF4-FFF2-40B4-BE49-F238E27FC236}">
                <a16:creationId xmlns:a16="http://schemas.microsoft.com/office/drawing/2014/main" id="{CFD62E7B-D7CD-4CFB-98D7-4514B0C751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7AE19B-2AF9-4661-B73D-4E7D5972D608}"/>
              </a:ext>
            </a:extLst>
          </p:cNvPr>
          <p:cNvSpPr>
            <a:spLocks noGrp="1"/>
          </p:cNvSpPr>
          <p:nvPr>
            <p:ph type="sldNum" sz="quarter" idx="12"/>
          </p:nvPr>
        </p:nvSpPr>
        <p:spPr/>
        <p:txBody>
          <a:bodyPr/>
          <a:lstStyle/>
          <a:p>
            <a:fld id="{21ECFED6-C5FD-4F92-BFC9-7A09D0F1783C}" type="slidenum">
              <a:rPr lang="en-GB" smtClean="0"/>
              <a:t>‹#›</a:t>
            </a:fld>
            <a:endParaRPr lang="en-GB"/>
          </a:p>
        </p:txBody>
      </p:sp>
    </p:spTree>
    <p:extLst>
      <p:ext uri="{BB962C8B-B14F-4D97-AF65-F5344CB8AC3E}">
        <p14:creationId xmlns:p14="http://schemas.microsoft.com/office/powerpoint/2010/main" val="1452987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606A-CF37-4B93-83B4-7C5C95EE634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914393B-40EC-408C-B23C-F1DCD9D5687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DC1AB1-F4AF-42D1-9FC2-A6B663BDD28E}"/>
              </a:ext>
            </a:extLst>
          </p:cNvPr>
          <p:cNvSpPr>
            <a:spLocks noGrp="1"/>
          </p:cNvSpPr>
          <p:nvPr>
            <p:ph type="dt" sz="half" idx="10"/>
          </p:nvPr>
        </p:nvSpPr>
        <p:spPr/>
        <p:txBody>
          <a:bodyPr/>
          <a:lstStyle/>
          <a:p>
            <a:fld id="{15571182-71AF-4520-A1CC-47D48674EDCB}" type="datetimeFigureOut">
              <a:rPr lang="en-GB" smtClean="0"/>
              <a:t>14/12/2020</a:t>
            </a:fld>
            <a:endParaRPr lang="en-GB"/>
          </a:p>
        </p:txBody>
      </p:sp>
      <p:sp>
        <p:nvSpPr>
          <p:cNvPr id="5" name="Footer Placeholder 4">
            <a:extLst>
              <a:ext uri="{FF2B5EF4-FFF2-40B4-BE49-F238E27FC236}">
                <a16:creationId xmlns:a16="http://schemas.microsoft.com/office/drawing/2014/main" id="{6FD61209-5E33-46DA-A2C3-3E6293F523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A92FA4-75AF-41E9-8EDE-22824D0727C6}"/>
              </a:ext>
            </a:extLst>
          </p:cNvPr>
          <p:cNvSpPr>
            <a:spLocks noGrp="1"/>
          </p:cNvSpPr>
          <p:nvPr>
            <p:ph type="sldNum" sz="quarter" idx="12"/>
          </p:nvPr>
        </p:nvSpPr>
        <p:spPr/>
        <p:txBody>
          <a:bodyPr/>
          <a:lstStyle/>
          <a:p>
            <a:fld id="{21ECFED6-C5FD-4F92-BFC9-7A09D0F1783C}" type="slidenum">
              <a:rPr lang="en-GB" smtClean="0"/>
              <a:t>‹#›</a:t>
            </a:fld>
            <a:endParaRPr lang="en-GB"/>
          </a:p>
        </p:txBody>
      </p:sp>
    </p:spTree>
    <p:extLst>
      <p:ext uri="{BB962C8B-B14F-4D97-AF65-F5344CB8AC3E}">
        <p14:creationId xmlns:p14="http://schemas.microsoft.com/office/powerpoint/2010/main" val="2613237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A3ECF-F042-4412-91C7-B11F6F6A10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C885E30-BC63-4AB4-A150-D952BC4441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E5298C7-2B12-4B81-82F4-CDB546DB4C96}"/>
              </a:ext>
            </a:extLst>
          </p:cNvPr>
          <p:cNvSpPr>
            <a:spLocks noGrp="1"/>
          </p:cNvSpPr>
          <p:nvPr>
            <p:ph type="dt" sz="half" idx="10"/>
          </p:nvPr>
        </p:nvSpPr>
        <p:spPr/>
        <p:txBody>
          <a:bodyPr/>
          <a:lstStyle/>
          <a:p>
            <a:fld id="{15571182-71AF-4520-A1CC-47D48674EDCB}" type="datetimeFigureOut">
              <a:rPr lang="en-GB" smtClean="0"/>
              <a:t>14/12/2020</a:t>
            </a:fld>
            <a:endParaRPr lang="en-GB"/>
          </a:p>
        </p:txBody>
      </p:sp>
      <p:sp>
        <p:nvSpPr>
          <p:cNvPr id="5" name="Footer Placeholder 4">
            <a:extLst>
              <a:ext uri="{FF2B5EF4-FFF2-40B4-BE49-F238E27FC236}">
                <a16:creationId xmlns:a16="http://schemas.microsoft.com/office/drawing/2014/main" id="{4FF96366-8EB4-43C9-9005-4D86E43D16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CBE0CA6-7ADB-4E4B-B29E-F27D694132FB}"/>
              </a:ext>
            </a:extLst>
          </p:cNvPr>
          <p:cNvSpPr>
            <a:spLocks noGrp="1"/>
          </p:cNvSpPr>
          <p:nvPr>
            <p:ph type="sldNum" sz="quarter" idx="12"/>
          </p:nvPr>
        </p:nvSpPr>
        <p:spPr/>
        <p:txBody>
          <a:bodyPr/>
          <a:lstStyle/>
          <a:p>
            <a:fld id="{21ECFED6-C5FD-4F92-BFC9-7A09D0F1783C}" type="slidenum">
              <a:rPr lang="en-GB" smtClean="0"/>
              <a:t>‹#›</a:t>
            </a:fld>
            <a:endParaRPr lang="en-GB"/>
          </a:p>
        </p:txBody>
      </p:sp>
    </p:spTree>
    <p:extLst>
      <p:ext uri="{BB962C8B-B14F-4D97-AF65-F5344CB8AC3E}">
        <p14:creationId xmlns:p14="http://schemas.microsoft.com/office/powerpoint/2010/main" val="457187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3F09C-A031-43F8-B13B-711D81459C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3D3C4F2-40FB-4D13-A0D7-05F35059CB5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F9411FC-361E-4304-8F7D-F4FB5FC7FEC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5089FC1-7776-4306-BE0B-60214CDFFA5C}"/>
              </a:ext>
            </a:extLst>
          </p:cNvPr>
          <p:cNvSpPr>
            <a:spLocks noGrp="1"/>
          </p:cNvSpPr>
          <p:nvPr>
            <p:ph type="dt" sz="half" idx="10"/>
          </p:nvPr>
        </p:nvSpPr>
        <p:spPr/>
        <p:txBody>
          <a:bodyPr/>
          <a:lstStyle/>
          <a:p>
            <a:fld id="{15571182-71AF-4520-A1CC-47D48674EDCB}" type="datetimeFigureOut">
              <a:rPr lang="en-GB" smtClean="0"/>
              <a:t>14/12/2020</a:t>
            </a:fld>
            <a:endParaRPr lang="en-GB"/>
          </a:p>
        </p:txBody>
      </p:sp>
      <p:sp>
        <p:nvSpPr>
          <p:cNvPr id="6" name="Footer Placeholder 5">
            <a:extLst>
              <a:ext uri="{FF2B5EF4-FFF2-40B4-BE49-F238E27FC236}">
                <a16:creationId xmlns:a16="http://schemas.microsoft.com/office/drawing/2014/main" id="{A0AB22B7-C733-4F8C-BCDD-710244C2C27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649AB5-B3FA-4E1A-823A-8A585A599FE8}"/>
              </a:ext>
            </a:extLst>
          </p:cNvPr>
          <p:cNvSpPr>
            <a:spLocks noGrp="1"/>
          </p:cNvSpPr>
          <p:nvPr>
            <p:ph type="sldNum" sz="quarter" idx="12"/>
          </p:nvPr>
        </p:nvSpPr>
        <p:spPr/>
        <p:txBody>
          <a:bodyPr/>
          <a:lstStyle/>
          <a:p>
            <a:fld id="{21ECFED6-C5FD-4F92-BFC9-7A09D0F1783C}" type="slidenum">
              <a:rPr lang="en-GB" smtClean="0"/>
              <a:t>‹#›</a:t>
            </a:fld>
            <a:endParaRPr lang="en-GB"/>
          </a:p>
        </p:txBody>
      </p:sp>
    </p:spTree>
    <p:extLst>
      <p:ext uri="{BB962C8B-B14F-4D97-AF65-F5344CB8AC3E}">
        <p14:creationId xmlns:p14="http://schemas.microsoft.com/office/powerpoint/2010/main" val="834026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92BB3-BD4E-484D-8F2F-36C84616B05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2B7868-5CE0-43B2-BAE7-E9FCC89C57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40A5256-3E4E-49DF-B3FF-1AC611623F3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970E02F-B66C-4738-A44D-2FF4DCC725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7AE984B-86BB-48FB-87C7-6F62351D71D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82866E4-340E-4CDD-B7EE-2B46D917BB75}"/>
              </a:ext>
            </a:extLst>
          </p:cNvPr>
          <p:cNvSpPr>
            <a:spLocks noGrp="1"/>
          </p:cNvSpPr>
          <p:nvPr>
            <p:ph type="dt" sz="half" idx="10"/>
          </p:nvPr>
        </p:nvSpPr>
        <p:spPr/>
        <p:txBody>
          <a:bodyPr/>
          <a:lstStyle/>
          <a:p>
            <a:fld id="{15571182-71AF-4520-A1CC-47D48674EDCB}" type="datetimeFigureOut">
              <a:rPr lang="en-GB" smtClean="0"/>
              <a:t>14/12/2020</a:t>
            </a:fld>
            <a:endParaRPr lang="en-GB"/>
          </a:p>
        </p:txBody>
      </p:sp>
      <p:sp>
        <p:nvSpPr>
          <p:cNvPr id="8" name="Footer Placeholder 7">
            <a:extLst>
              <a:ext uri="{FF2B5EF4-FFF2-40B4-BE49-F238E27FC236}">
                <a16:creationId xmlns:a16="http://schemas.microsoft.com/office/drawing/2014/main" id="{0BE263D2-DD26-4A42-976A-EB49EE785D0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DFDDC65-D1B2-4DDE-B02A-C0562DC6D278}"/>
              </a:ext>
            </a:extLst>
          </p:cNvPr>
          <p:cNvSpPr>
            <a:spLocks noGrp="1"/>
          </p:cNvSpPr>
          <p:nvPr>
            <p:ph type="sldNum" sz="quarter" idx="12"/>
          </p:nvPr>
        </p:nvSpPr>
        <p:spPr/>
        <p:txBody>
          <a:bodyPr/>
          <a:lstStyle/>
          <a:p>
            <a:fld id="{21ECFED6-C5FD-4F92-BFC9-7A09D0F1783C}" type="slidenum">
              <a:rPr lang="en-GB" smtClean="0"/>
              <a:t>‹#›</a:t>
            </a:fld>
            <a:endParaRPr lang="en-GB"/>
          </a:p>
        </p:txBody>
      </p:sp>
    </p:spTree>
    <p:extLst>
      <p:ext uri="{BB962C8B-B14F-4D97-AF65-F5344CB8AC3E}">
        <p14:creationId xmlns:p14="http://schemas.microsoft.com/office/powerpoint/2010/main" val="413730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25376-0A9C-4B23-8989-3A9FCE9BDE9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0BEA069-1DC4-4EF2-B469-D1415EC1DFF7}"/>
              </a:ext>
            </a:extLst>
          </p:cNvPr>
          <p:cNvSpPr>
            <a:spLocks noGrp="1"/>
          </p:cNvSpPr>
          <p:nvPr>
            <p:ph type="dt" sz="half" idx="10"/>
          </p:nvPr>
        </p:nvSpPr>
        <p:spPr/>
        <p:txBody>
          <a:bodyPr/>
          <a:lstStyle/>
          <a:p>
            <a:fld id="{15571182-71AF-4520-A1CC-47D48674EDCB}" type="datetimeFigureOut">
              <a:rPr lang="en-GB" smtClean="0"/>
              <a:t>14/12/2020</a:t>
            </a:fld>
            <a:endParaRPr lang="en-GB"/>
          </a:p>
        </p:txBody>
      </p:sp>
      <p:sp>
        <p:nvSpPr>
          <p:cNvPr id="4" name="Footer Placeholder 3">
            <a:extLst>
              <a:ext uri="{FF2B5EF4-FFF2-40B4-BE49-F238E27FC236}">
                <a16:creationId xmlns:a16="http://schemas.microsoft.com/office/drawing/2014/main" id="{15E353D6-5906-428A-BD7F-494EACC82C9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772B7FD-1DE7-43FA-9207-71459A134454}"/>
              </a:ext>
            </a:extLst>
          </p:cNvPr>
          <p:cNvSpPr>
            <a:spLocks noGrp="1"/>
          </p:cNvSpPr>
          <p:nvPr>
            <p:ph type="sldNum" sz="quarter" idx="12"/>
          </p:nvPr>
        </p:nvSpPr>
        <p:spPr/>
        <p:txBody>
          <a:bodyPr/>
          <a:lstStyle/>
          <a:p>
            <a:fld id="{21ECFED6-C5FD-4F92-BFC9-7A09D0F1783C}" type="slidenum">
              <a:rPr lang="en-GB" smtClean="0"/>
              <a:t>‹#›</a:t>
            </a:fld>
            <a:endParaRPr lang="en-GB"/>
          </a:p>
        </p:txBody>
      </p:sp>
    </p:spTree>
    <p:extLst>
      <p:ext uri="{BB962C8B-B14F-4D97-AF65-F5344CB8AC3E}">
        <p14:creationId xmlns:p14="http://schemas.microsoft.com/office/powerpoint/2010/main" val="438873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32ACB4-1309-413C-96D9-5458585992C4}"/>
              </a:ext>
            </a:extLst>
          </p:cNvPr>
          <p:cNvSpPr>
            <a:spLocks noGrp="1"/>
          </p:cNvSpPr>
          <p:nvPr>
            <p:ph type="dt" sz="half" idx="10"/>
          </p:nvPr>
        </p:nvSpPr>
        <p:spPr/>
        <p:txBody>
          <a:bodyPr/>
          <a:lstStyle/>
          <a:p>
            <a:fld id="{15571182-71AF-4520-A1CC-47D48674EDCB}" type="datetimeFigureOut">
              <a:rPr lang="en-GB" smtClean="0"/>
              <a:t>14/12/2020</a:t>
            </a:fld>
            <a:endParaRPr lang="en-GB"/>
          </a:p>
        </p:txBody>
      </p:sp>
      <p:sp>
        <p:nvSpPr>
          <p:cNvPr id="3" name="Footer Placeholder 2">
            <a:extLst>
              <a:ext uri="{FF2B5EF4-FFF2-40B4-BE49-F238E27FC236}">
                <a16:creationId xmlns:a16="http://schemas.microsoft.com/office/drawing/2014/main" id="{7C255F8A-1538-48D5-BED7-1736D4A08EC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F994C89-4084-4A28-B0EE-B59AC2DA6951}"/>
              </a:ext>
            </a:extLst>
          </p:cNvPr>
          <p:cNvSpPr>
            <a:spLocks noGrp="1"/>
          </p:cNvSpPr>
          <p:nvPr>
            <p:ph type="sldNum" sz="quarter" idx="12"/>
          </p:nvPr>
        </p:nvSpPr>
        <p:spPr/>
        <p:txBody>
          <a:bodyPr/>
          <a:lstStyle/>
          <a:p>
            <a:fld id="{21ECFED6-C5FD-4F92-BFC9-7A09D0F1783C}" type="slidenum">
              <a:rPr lang="en-GB" smtClean="0"/>
              <a:t>‹#›</a:t>
            </a:fld>
            <a:endParaRPr lang="en-GB"/>
          </a:p>
        </p:txBody>
      </p:sp>
    </p:spTree>
    <p:extLst>
      <p:ext uri="{BB962C8B-B14F-4D97-AF65-F5344CB8AC3E}">
        <p14:creationId xmlns:p14="http://schemas.microsoft.com/office/powerpoint/2010/main" val="3405480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0C52A-74C7-4B3B-A5B5-DC7BE8F20B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72E41E4-9DE8-4C0B-BAB3-482FCA92AE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EC8C761-515F-419C-AE1D-0193F63523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E38E9B6-DCE4-479B-B2A5-1A1646C41D2F}"/>
              </a:ext>
            </a:extLst>
          </p:cNvPr>
          <p:cNvSpPr>
            <a:spLocks noGrp="1"/>
          </p:cNvSpPr>
          <p:nvPr>
            <p:ph type="dt" sz="half" idx="10"/>
          </p:nvPr>
        </p:nvSpPr>
        <p:spPr/>
        <p:txBody>
          <a:bodyPr/>
          <a:lstStyle/>
          <a:p>
            <a:fld id="{15571182-71AF-4520-A1CC-47D48674EDCB}" type="datetimeFigureOut">
              <a:rPr lang="en-GB" smtClean="0"/>
              <a:t>14/12/2020</a:t>
            </a:fld>
            <a:endParaRPr lang="en-GB"/>
          </a:p>
        </p:txBody>
      </p:sp>
      <p:sp>
        <p:nvSpPr>
          <p:cNvPr id="6" name="Footer Placeholder 5">
            <a:extLst>
              <a:ext uri="{FF2B5EF4-FFF2-40B4-BE49-F238E27FC236}">
                <a16:creationId xmlns:a16="http://schemas.microsoft.com/office/drawing/2014/main" id="{D0FB782E-7E30-4C1A-8F88-2067C6D3793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869CEA-5AEE-46B5-8F2C-E0EDE554B080}"/>
              </a:ext>
            </a:extLst>
          </p:cNvPr>
          <p:cNvSpPr>
            <a:spLocks noGrp="1"/>
          </p:cNvSpPr>
          <p:nvPr>
            <p:ph type="sldNum" sz="quarter" idx="12"/>
          </p:nvPr>
        </p:nvSpPr>
        <p:spPr/>
        <p:txBody>
          <a:bodyPr/>
          <a:lstStyle/>
          <a:p>
            <a:fld id="{21ECFED6-C5FD-4F92-BFC9-7A09D0F1783C}" type="slidenum">
              <a:rPr lang="en-GB" smtClean="0"/>
              <a:t>‹#›</a:t>
            </a:fld>
            <a:endParaRPr lang="en-GB"/>
          </a:p>
        </p:txBody>
      </p:sp>
    </p:spTree>
    <p:extLst>
      <p:ext uri="{BB962C8B-B14F-4D97-AF65-F5344CB8AC3E}">
        <p14:creationId xmlns:p14="http://schemas.microsoft.com/office/powerpoint/2010/main" val="2495229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58453-8A9D-450D-BD49-0B91726146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22A4A91-CBB0-4CEF-8D0A-73754C842C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E6A86C9-7CEC-4BEC-84B1-9946B8C21F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9D48AB1-CA78-4EE1-88A4-D4384E21FF6D}"/>
              </a:ext>
            </a:extLst>
          </p:cNvPr>
          <p:cNvSpPr>
            <a:spLocks noGrp="1"/>
          </p:cNvSpPr>
          <p:nvPr>
            <p:ph type="dt" sz="half" idx="10"/>
          </p:nvPr>
        </p:nvSpPr>
        <p:spPr/>
        <p:txBody>
          <a:bodyPr/>
          <a:lstStyle/>
          <a:p>
            <a:fld id="{15571182-71AF-4520-A1CC-47D48674EDCB}" type="datetimeFigureOut">
              <a:rPr lang="en-GB" smtClean="0"/>
              <a:t>14/12/2020</a:t>
            </a:fld>
            <a:endParaRPr lang="en-GB"/>
          </a:p>
        </p:txBody>
      </p:sp>
      <p:sp>
        <p:nvSpPr>
          <p:cNvPr id="6" name="Footer Placeholder 5">
            <a:extLst>
              <a:ext uri="{FF2B5EF4-FFF2-40B4-BE49-F238E27FC236}">
                <a16:creationId xmlns:a16="http://schemas.microsoft.com/office/drawing/2014/main" id="{3ED4947D-48F8-454D-87A7-786C8835A5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8AC4F2A-2D79-44B7-ADD5-11B10BB06EDE}"/>
              </a:ext>
            </a:extLst>
          </p:cNvPr>
          <p:cNvSpPr>
            <a:spLocks noGrp="1"/>
          </p:cNvSpPr>
          <p:nvPr>
            <p:ph type="sldNum" sz="quarter" idx="12"/>
          </p:nvPr>
        </p:nvSpPr>
        <p:spPr/>
        <p:txBody>
          <a:bodyPr/>
          <a:lstStyle/>
          <a:p>
            <a:fld id="{21ECFED6-C5FD-4F92-BFC9-7A09D0F1783C}" type="slidenum">
              <a:rPr lang="en-GB" smtClean="0"/>
              <a:t>‹#›</a:t>
            </a:fld>
            <a:endParaRPr lang="en-GB"/>
          </a:p>
        </p:txBody>
      </p:sp>
    </p:spTree>
    <p:extLst>
      <p:ext uri="{BB962C8B-B14F-4D97-AF65-F5344CB8AC3E}">
        <p14:creationId xmlns:p14="http://schemas.microsoft.com/office/powerpoint/2010/main" val="3033562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26E7A-24C7-4AB9-BAD0-AB51C57468C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4D046C5-1037-4367-B7B0-8E60FA892ED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1A573D-EF02-4CE2-A8B2-27927064ECBA}"/>
              </a:ext>
            </a:extLst>
          </p:cNvPr>
          <p:cNvSpPr>
            <a:spLocks noGrp="1"/>
          </p:cNvSpPr>
          <p:nvPr>
            <p:ph type="dt" sz="half" idx="10"/>
          </p:nvPr>
        </p:nvSpPr>
        <p:spPr/>
        <p:txBody>
          <a:bodyPr/>
          <a:lstStyle/>
          <a:p>
            <a:fld id="{15571182-71AF-4520-A1CC-47D48674EDCB}" type="datetimeFigureOut">
              <a:rPr lang="en-GB" smtClean="0"/>
              <a:t>14/12/2020</a:t>
            </a:fld>
            <a:endParaRPr lang="en-GB"/>
          </a:p>
        </p:txBody>
      </p:sp>
      <p:sp>
        <p:nvSpPr>
          <p:cNvPr id="5" name="Footer Placeholder 4">
            <a:extLst>
              <a:ext uri="{FF2B5EF4-FFF2-40B4-BE49-F238E27FC236}">
                <a16:creationId xmlns:a16="http://schemas.microsoft.com/office/drawing/2014/main" id="{E2CE41C2-D14F-49E6-BC40-30214E8A0C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F2F9E7-9FFE-424D-A9B5-27BC6C2CC2D8}"/>
              </a:ext>
            </a:extLst>
          </p:cNvPr>
          <p:cNvSpPr>
            <a:spLocks noGrp="1"/>
          </p:cNvSpPr>
          <p:nvPr>
            <p:ph type="sldNum" sz="quarter" idx="12"/>
          </p:nvPr>
        </p:nvSpPr>
        <p:spPr/>
        <p:txBody>
          <a:bodyPr/>
          <a:lstStyle/>
          <a:p>
            <a:fld id="{21ECFED6-C5FD-4F92-BFC9-7A09D0F1783C}" type="slidenum">
              <a:rPr lang="en-GB" smtClean="0"/>
              <a:t>‹#›</a:t>
            </a:fld>
            <a:endParaRPr lang="en-GB"/>
          </a:p>
        </p:txBody>
      </p:sp>
    </p:spTree>
    <p:extLst>
      <p:ext uri="{BB962C8B-B14F-4D97-AF65-F5344CB8AC3E}">
        <p14:creationId xmlns:p14="http://schemas.microsoft.com/office/powerpoint/2010/main" val="3638518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698229-A116-4C26-9133-133C34143CC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CB688C3-58B0-4412-8069-53F548ABD1D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01C6B4-8652-49FD-9095-B5822245FB35}"/>
              </a:ext>
            </a:extLst>
          </p:cNvPr>
          <p:cNvSpPr>
            <a:spLocks noGrp="1"/>
          </p:cNvSpPr>
          <p:nvPr>
            <p:ph type="dt" sz="half" idx="10"/>
          </p:nvPr>
        </p:nvSpPr>
        <p:spPr/>
        <p:txBody>
          <a:bodyPr/>
          <a:lstStyle/>
          <a:p>
            <a:fld id="{15571182-71AF-4520-A1CC-47D48674EDCB}" type="datetimeFigureOut">
              <a:rPr lang="en-GB" smtClean="0"/>
              <a:t>14/12/2020</a:t>
            </a:fld>
            <a:endParaRPr lang="en-GB"/>
          </a:p>
        </p:txBody>
      </p:sp>
      <p:sp>
        <p:nvSpPr>
          <p:cNvPr id="5" name="Footer Placeholder 4">
            <a:extLst>
              <a:ext uri="{FF2B5EF4-FFF2-40B4-BE49-F238E27FC236}">
                <a16:creationId xmlns:a16="http://schemas.microsoft.com/office/drawing/2014/main" id="{32822983-E401-46FB-9712-880781587D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F0F70D-358C-4F4F-A6AD-C6CFD2306F93}"/>
              </a:ext>
            </a:extLst>
          </p:cNvPr>
          <p:cNvSpPr>
            <a:spLocks noGrp="1"/>
          </p:cNvSpPr>
          <p:nvPr>
            <p:ph type="sldNum" sz="quarter" idx="12"/>
          </p:nvPr>
        </p:nvSpPr>
        <p:spPr/>
        <p:txBody>
          <a:bodyPr/>
          <a:lstStyle/>
          <a:p>
            <a:fld id="{21ECFED6-C5FD-4F92-BFC9-7A09D0F1783C}" type="slidenum">
              <a:rPr lang="en-GB" smtClean="0"/>
              <a:t>‹#›</a:t>
            </a:fld>
            <a:endParaRPr lang="en-GB"/>
          </a:p>
        </p:txBody>
      </p:sp>
    </p:spTree>
    <p:extLst>
      <p:ext uri="{BB962C8B-B14F-4D97-AF65-F5344CB8AC3E}">
        <p14:creationId xmlns:p14="http://schemas.microsoft.com/office/powerpoint/2010/main" val="1656754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1267B6-0E86-4316-BBDA-4C48B271C6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3C49CD-20DD-492C-89B1-9467B4FE23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2A15C1-E375-4C3A-A814-A19D137A62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571182-71AF-4520-A1CC-47D48674EDCB}" type="datetimeFigureOut">
              <a:rPr lang="en-GB" smtClean="0"/>
              <a:t>14/12/2020</a:t>
            </a:fld>
            <a:endParaRPr lang="en-GB"/>
          </a:p>
        </p:txBody>
      </p:sp>
      <p:sp>
        <p:nvSpPr>
          <p:cNvPr id="5" name="Footer Placeholder 4">
            <a:extLst>
              <a:ext uri="{FF2B5EF4-FFF2-40B4-BE49-F238E27FC236}">
                <a16:creationId xmlns:a16="http://schemas.microsoft.com/office/drawing/2014/main" id="{DFD00CC3-B997-4E59-B500-0742D78ACA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FC98C15-977E-4B2F-A2CC-CCD0ADE987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ECFED6-C5FD-4F92-BFC9-7A09D0F1783C}" type="slidenum">
              <a:rPr lang="en-GB" smtClean="0"/>
              <a:t>‹#›</a:t>
            </a:fld>
            <a:endParaRPr lang="en-GB"/>
          </a:p>
        </p:txBody>
      </p:sp>
    </p:spTree>
    <p:extLst>
      <p:ext uri="{BB962C8B-B14F-4D97-AF65-F5344CB8AC3E}">
        <p14:creationId xmlns:p14="http://schemas.microsoft.com/office/powerpoint/2010/main" val="1897204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430357-703F-4122-9A23-5DC414852F29}"/>
              </a:ext>
            </a:extLst>
          </p:cNvPr>
          <p:cNvSpPr/>
          <p:nvPr/>
        </p:nvSpPr>
        <p:spPr>
          <a:xfrm>
            <a:off x="640755" y="862763"/>
            <a:ext cx="10910489" cy="3785652"/>
          </a:xfrm>
          <a:prstGeom prst="rect">
            <a:avLst/>
          </a:prstGeom>
          <a:noFill/>
        </p:spPr>
        <p:txBody>
          <a:bodyPr wrap="square" lIns="91440" tIns="45720" rIns="91440" bIns="45720">
            <a:spAutoFit/>
          </a:bodyPr>
          <a:lstStyle/>
          <a:p>
            <a:pPr algn="ctr"/>
            <a:r>
              <a:rPr lang="en-US" sz="8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The ancient Egyptians</a:t>
            </a:r>
          </a:p>
          <a:p>
            <a:pPr algn="ctr"/>
            <a:r>
              <a:rPr lang="en-US" sz="80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By </a:t>
            </a:r>
          </a:p>
          <a:p>
            <a:pPr algn="ctr"/>
            <a:r>
              <a:rPr lang="en-US" sz="8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Oak Class </a:t>
            </a:r>
          </a:p>
        </p:txBody>
      </p:sp>
    </p:spTree>
    <p:extLst>
      <p:ext uri="{BB962C8B-B14F-4D97-AF65-F5344CB8AC3E}">
        <p14:creationId xmlns:p14="http://schemas.microsoft.com/office/powerpoint/2010/main" val="4140514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136454-7180-436D-B625-BDE858BC1176}"/>
              </a:ext>
            </a:extLst>
          </p:cNvPr>
          <p:cNvSpPr>
            <a:spLocks noGrp="1"/>
          </p:cNvSpPr>
          <p:nvPr>
            <p:ph idx="1"/>
          </p:nvPr>
        </p:nvSpPr>
        <p:spPr>
          <a:xfrm>
            <a:off x="838200" y="2652939"/>
            <a:ext cx="10515600" cy="3297918"/>
          </a:xfrm>
        </p:spPr>
        <p:txBody>
          <a:bodyPr/>
          <a:lstStyle/>
          <a:p>
            <a:pPr marL="0" indent="0">
              <a:buNone/>
            </a:pPr>
            <a:r>
              <a:rPr lang="en-GB" dirty="0">
                <a:latin typeface="Papyrus" panose="03070502060502030205" pitchFamily="66" charset="0"/>
              </a:rPr>
              <a:t>Pharaohs were the king or queen of the country. The Pharaoh was in charge and made all the decisions and they would be the ones that would decide whether there were rules or not, since they were the most powerful of all in ancient Egypt times. They used to think that pharaohs could communicate to the dead and were seen as a living god! Some people around the world would send their daughters to marry the king/pharaoh. Pharaohs almost always had a beard(or at least a fake one!)</a:t>
            </a:r>
            <a:endParaRPr lang="en-GB" dirty="0"/>
          </a:p>
        </p:txBody>
      </p:sp>
      <p:pic>
        <p:nvPicPr>
          <p:cNvPr id="4" name="Picture 3">
            <a:extLst>
              <a:ext uri="{FF2B5EF4-FFF2-40B4-BE49-F238E27FC236}">
                <a16:creationId xmlns:a16="http://schemas.microsoft.com/office/drawing/2014/main" id="{BD63811B-0752-4ED5-BF36-354CABBA4915}"/>
              </a:ext>
            </a:extLst>
          </p:cNvPr>
          <p:cNvPicPr>
            <a:picLocks noChangeAspect="1"/>
          </p:cNvPicPr>
          <p:nvPr/>
        </p:nvPicPr>
        <p:blipFill>
          <a:blip r:embed="rId2"/>
          <a:stretch>
            <a:fillRect/>
          </a:stretch>
        </p:blipFill>
        <p:spPr>
          <a:xfrm>
            <a:off x="838200" y="449184"/>
            <a:ext cx="2703443" cy="1803886"/>
          </a:xfrm>
          <a:prstGeom prst="rect">
            <a:avLst/>
          </a:prstGeom>
        </p:spPr>
      </p:pic>
    </p:spTree>
    <p:extLst>
      <p:ext uri="{BB962C8B-B14F-4D97-AF65-F5344CB8AC3E}">
        <p14:creationId xmlns:p14="http://schemas.microsoft.com/office/powerpoint/2010/main" val="735906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372CFC-1C6D-469E-979C-47DB3ECAC71E}"/>
              </a:ext>
            </a:extLst>
          </p:cNvPr>
          <p:cNvPicPr>
            <a:picLocks noChangeAspect="1"/>
          </p:cNvPicPr>
          <p:nvPr/>
        </p:nvPicPr>
        <p:blipFill>
          <a:blip r:embed="rId2"/>
          <a:stretch>
            <a:fillRect/>
          </a:stretch>
        </p:blipFill>
        <p:spPr>
          <a:xfrm>
            <a:off x="809998" y="574193"/>
            <a:ext cx="10554687" cy="5040455"/>
          </a:xfrm>
          <a:prstGeom prst="rect">
            <a:avLst/>
          </a:prstGeom>
        </p:spPr>
      </p:pic>
    </p:spTree>
    <p:extLst>
      <p:ext uri="{BB962C8B-B14F-4D97-AF65-F5344CB8AC3E}">
        <p14:creationId xmlns:p14="http://schemas.microsoft.com/office/powerpoint/2010/main" val="4040097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EFD5A-5AE0-4AD5-8A3A-AF740211103D}"/>
              </a:ext>
            </a:extLst>
          </p:cNvPr>
          <p:cNvSpPr>
            <a:spLocks noGrp="1"/>
          </p:cNvSpPr>
          <p:nvPr>
            <p:ph type="title"/>
          </p:nvPr>
        </p:nvSpPr>
        <p:spPr>
          <a:xfrm>
            <a:off x="3467099" y="365125"/>
            <a:ext cx="5257800" cy="1325563"/>
          </a:xfrm>
        </p:spPr>
        <p:txBody>
          <a:bodyPr/>
          <a:lstStyle/>
          <a:p>
            <a:r>
              <a:rPr lang="en-GB" dirty="0">
                <a:latin typeface="Papyrus" panose="03070502060502030205" pitchFamily="66" charset="0"/>
              </a:rPr>
              <a:t>The social Pyramid </a:t>
            </a:r>
          </a:p>
        </p:txBody>
      </p:sp>
      <p:pic>
        <p:nvPicPr>
          <p:cNvPr id="4" name="Picture 3">
            <a:extLst>
              <a:ext uri="{FF2B5EF4-FFF2-40B4-BE49-F238E27FC236}">
                <a16:creationId xmlns:a16="http://schemas.microsoft.com/office/drawing/2014/main" id="{5226B5D2-7047-4D7E-BFC2-8A4EA54C6ADA}"/>
              </a:ext>
            </a:extLst>
          </p:cNvPr>
          <p:cNvPicPr>
            <a:picLocks noChangeAspect="1"/>
          </p:cNvPicPr>
          <p:nvPr/>
        </p:nvPicPr>
        <p:blipFill>
          <a:blip r:embed="rId2"/>
          <a:stretch>
            <a:fillRect/>
          </a:stretch>
        </p:blipFill>
        <p:spPr>
          <a:xfrm>
            <a:off x="2280544" y="1378857"/>
            <a:ext cx="9746395" cy="4601682"/>
          </a:xfrm>
          <a:prstGeom prst="rect">
            <a:avLst/>
          </a:prstGeom>
        </p:spPr>
      </p:pic>
      <p:sp>
        <p:nvSpPr>
          <p:cNvPr id="3" name="TextBox 2">
            <a:extLst>
              <a:ext uri="{FF2B5EF4-FFF2-40B4-BE49-F238E27FC236}">
                <a16:creationId xmlns:a16="http://schemas.microsoft.com/office/drawing/2014/main" id="{D0BD8C5D-7C1D-443F-8C44-9D8607A07417}"/>
              </a:ext>
            </a:extLst>
          </p:cNvPr>
          <p:cNvSpPr txBox="1"/>
          <p:nvPr/>
        </p:nvSpPr>
        <p:spPr>
          <a:xfrm>
            <a:off x="165059" y="1690688"/>
            <a:ext cx="3338286" cy="4247317"/>
          </a:xfrm>
          <a:prstGeom prst="rect">
            <a:avLst/>
          </a:prstGeom>
          <a:noFill/>
        </p:spPr>
        <p:txBody>
          <a:bodyPr wrap="square" rtlCol="0">
            <a:spAutoFit/>
          </a:bodyPr>
          <a:lstStyle/>
          <a:p>
            <a:r>
              <a:rPr lang="en-GB" dirty="0">
                <a:latin typeface="Papyrus" panose="03070502060502030205" pitchFamily="66" charset="0"/>
              </a:rPr>
              <a:t>Most important </a:t>
            </a:r>
          </a:p>
          <a:p>
            <a:endParaRPr lang="en-GB" dirty="0">
              <a:latin typeface="Papyrus" panose="03070502060502030205" pitchFamily="66" charset="0"/>
            </a:endParaRPr>
          </a:p>
          <a:p>
            <a:endParaRPr lang="en-GB" dirty="0">
              <a:latin typeface="Papyrus" panose="03070502060502030205" pitchFamily="66" charset="0"/>
            </a:endParaRPr>
          </a:p>
          <a:p>
            <a:endParaRPr lang="en-GB" dirty="0">
              <a:latin typeface="Papyrus" panose="03070502060502030205" pitchFamily="66" charset="0"/>
            </a:endParaRPr>
          </a:p>
          <a:p>
            <a:endParaRPr lang="en-GB" dirty="0">
              <a:latin typeface="Papyrus" panose="03070502060502030205" pitchFamily="66" charset="0"/>
            </a:endParaRPr>
          </a:p>
          <a:p>
            <a:endParaRPr lang="en-GB" dirty="0">
              <a:latin typeface="Papyrus" panose="03070502060502030205" pitchFamily="66" charset="0"/>
            </a:endParaRPr>
          </a:p>
          <a:p>
            <a:endParaRPr lang="en-GB" dirty="0">
              <a:latin typeface="Papyrus" panose="03070502060502030205" pitchFamily="66" charset="0"/>
            </a:endParaRPr>
          </a:p>
          <a:p>
            <a:endParaRPr lang="en-GB" dirty="0">
              <a:latin typeface="Papyrus" panose="03070502060502030205" pitchFamily="66" charset="0"/>
            </a:endParaRPr>
          </a:p>
          <a:p>
            <a:endParaRPr lang="en-GB" dirty="0">
              <a:latin typeface="Papyrus" panose="03070502060502030205" pitchFamily="66" charset="0"/>
            </a:endParaRPr>
          </a:p>
          <a:p>
            <a:endParaRPr lang="en-GB" dirty="0">
              <a:latin typeface="Papyrus" panose="03070502060502030205" pitchFamily="66" charset="0"/>
            </a:endParaRPr>
          </a:p>
          <a:p>
            <a:endParaRPr lang="en-GB" dirty="0">
              <a:latin typeface="Papyrus" panose="03070502060502030205" pitchFamily="66" charset="0"/>
            </a:endParaRPr>
          </a:p>
          <a:p>
            <a:endParaRPr lang="en-GB" dirty="0">
              <a:latin typeface="Papyrus" panose="03070502060502030205" pitchFamily="66" charset="0"/>
            </a:endParaRPr>
          </a:p>
          <a:p>
            <a:endParaRPr lang="en-GB" dirty="0">
              <a:latin typeface="Papyrus" panose="03070502060502030205" pitchFamily="66" charset="0"/>
            </a:endParaRPr>
          </a:p>
          <a:p>
            <a:endParaRPr lang="en-GB" dirty="0">
              <a:latin typeface="Papyrus" panose="03070502060502030205" pitchFamily="66" charset="0"/>
            </a:endParaRPr>
          </a:p>
          <a:p>
            <a:r>
              <a:rPr lang="en-GB" dirty="0">
                <a:latin typeface="Papyrus" panose="03070502060502030205" pitchFamily="66" charset="0"/>
              </a:rPr>
              <a:t>Least important </a:t>
            </a:r>
          </a:p>
        </p:txBody>
      </p:sp>
    </p:spTree>
    <p:extLst>
      <p:ext uri="{BB962C8B-B14F-4D97-AF65-F5344CB8AC3E}">
        <p14:creationId xmlns:p14="http://schemas.microsoft.com/office/powerpoint/2010/main" val="117036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90E08-5DA4-4E45-8554-6FEBFCDBC0DD}"/>
              </a:ext>
            </a:extLst>
          </p:cNvPr>
          <p:cNvSpPr>
            <a:spLocks noGrp="1"/>
          </p:cNvSpPr>
          <p:nvPr>
            <p:ph type="title"/>
          </p:nvPr>
        </p:nvSpPr>
        <p:spPr/>
        <p:txBody>
          <a:bodyPr/>
          <a:lstStyle/>
          <a:p>
            <a:r>
              <a:rPr lang="en-GB" dirty="0">
                <a:latin typeface="Papyrus" panose="03070502060502030205" pitchFamily="66" charset="0"/>
              </a:rPr>
              <a:t>Farming </a:t>
            </a:r>
          </a:p>
        </p:txBody>
      </p:sp>
      <p:sp>
        <p:nvSpPr>
          <p:cNvPr id="3" name="Content Placeholder 2">
            <a:extLst>
              <a:ext uri="{FF2B5EF4-FFF2-40B4-BE49-F238E27FC236}">
                <a16:creationId xmlns:a16="http://schemas.microsoft.com/office/drawing/2014/main" id="{04A781A6-24E5-4C4F-83F4-9471EFED17D5}"/>
              </a:ext>
            </a:extLst>
          </p:cNvPr>
          <p:cNvSpPr>
            <a:spLocks noGrp="1"/>
          </p:cNvSpPr>
          <p:nvPr>
            <p:ph idx="1"/>
          </p:nvPr>
        </p:nvSpPr>
        <p:spPr/>
        <p:txBody>
          <a:bodyPr/>
          <a:lstStyle/>
          <a:p>
            <a:pPr lvl="1"/>
            <a:r>
              <a:rPr lang="en-GB" sz="2500" dirty="0">
                <a:latin typeface="Papyrus" panose="03070502060502030205" pitchFamily="66" charset="0"/>
              </a:rPr>
              <a:t>CROPS </a:t>
            </a:r>
            <a:br>
              <a:rPr lang="en-GB" sz="2500" dirty="0">
                <a:latin typeface="Papyrus" panose="03070502060502030205" pitchFamily="66" charset="0"/>
              </a:rPr>
            </a:br>
            <a:r>
              <a:rPr lang="en-GB" sz="2500" dirty="0">
                <a:latin typeface="Papyrus" panose="03070502060502030205" pitchFamily="66" charset="0"/>
              </a:rPr>
              <a:t>Fun facts </a:t>
            </a:r>
          </a:p>
          <a:p>
            <a:pPr lvl="1"/>
            <a:r>
              <a:rPr lang="en-GB" dirty="0">
                <a:latin typeface="Papyrus" panose="03070502060502030205" pitchFamily="66" charset="0"/>
              </a:rPr>
              <a:t>They grew wheat, barley, vegetables, figs, melons, pomegranates, flax and grain.</a:t>
            </a:r>
          </a:p>
          <a:p>
            <a:pPr lvl="1"/>
            <a:r>
              <a:rPr lang="en-GB" dirty="0">
                <a:latin typeface="Papyrus" panose="03070502060502030205" pitchFamily="66" charset="0"/>
              </a:rPr>
              <a:t>Papyrus grows on the banks of the river in the Black Land. The Black Land is a big part in farming as it is the perfect soil for growing crops.</a:t>
            </a:r>
          </a:p>
          <a:p>
            <a:pPr lvl="1"/>
            <a:r>
              <a:rPr lang="en-GB" dirty="0">
                <a:latin typeface="Papyrus" panose="03070502060502030205" pitchFamily="66" charset="0"/>
              </a:rPr>
              <a:t>Flax was woven into clothes. </a:t>
            </a:r>
          </a:p>
          <a:p>
            <a:pPr lvl="1"/>
            <a:r>
              <a:rPr lang="en-GB" dirty="0">
                <a:latin typeface="Papyrus" panose="03070502060502030205" pitchFamily="66" charset="0"/>
              </a:rPr>
              <a:t>Papyrus is a plant that grows by  the   Nile and can be made into one of the first forms of paper.  </a:t>
            </a:r>
          </a:p>
          <a:p>
            <a:pPr lvl="1"/>
            <a:r>
              <a:rPr lang="en-GB" dirty="0">
                <a:latin typeface="Papyrus" panose="03070502060502030205" pitchFamily="66" charset="0"/>
              </a:rPr>
              <a:t>Wheat was one of the most taxed things in ancient Egypt. </a:t>
            </a:r>
          </a:p>
          <a:p>
            <a:pPr marL="0" indent="0">
              <a:buNone/>
            </a:pPr>
            <a:endParaRPr lang="en-GB" dirty="0"/>
          </a:p>
        </p:txBody>
      </p:sp>
    </p:spTree>
    <p:extLst>
      <p:ext uri="{BB962C8B-B14F-4D97-AF65-F5344CB8AC3E}">
        <p14:creationId xmlns:p14="http://schemas.microsoft.com/office/powerpoint/2010/main" val="3735698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3BC923-3A66-4027-A074-03B2966E0EBF}"/>
              </a:ext>
            </a:extLst>
          </p:cNvPr>
          <p:cNvSpPr>
            <a:spLocks noGrp="1"/>
          </p:cNvSpPr>
          <p:nvPr>
            <p:ph idx="1"/>
          </p:nvPr>
        </p:nvSpPr>
        <p:spPr>
          <a:xfrm>
            <a:off x="533400" y="374196"/>
            <a:ext cx="10515600" cy="4351338"/>
          </a:xfrm>
        </p:spPr>
        <p:txBody>
          <a:bodyPr>
            <a:normAutofit lnSpcReduction="10000"/>
          </a:bodyPr>
          <a:lstStyle/>
          <a:p>
            <a:r>
              <a:rPr lang="en-GB" dirty="0">
                <a:latin typeface="Papyrus" panose="03070502060502030205" pitchFamily="66" charset="0"/>
              </a:rPr>
              <a:t>Egyptian farmers  used oxen and horses to trample seed and wheat into the ground.</a:t>
            </a:r>
          </a:p>
          <a:p>
            <a:r>
              <a:rPr lang="en-GB" dirty="0">
                <a:latin typeface="Papyrus" panose="03070502060502030205" pitchFamily="66" charset="0"/>
              </a:rPr>
              <a:t>Animals were  very important to the Egyptian farmers because they did loads of work around the farm they had jobs such as pulling the plough, eating unwanted grain and wheat and providing the Egyptian people with food and drink. They kept animals such as cattle, goats, duck, cows, pigs and  geese. A </a:t>
            </a:r>
            <a:r>
              <a:rPr lang="en-GB" dirty="0" err="1">
                <a:latin typeface="Papyrus" panose="03070502060502030205" pitchFamily="66" charset="0"/>
              </a:rPr>
              <a:t>shadooff</a:t>
            </a:r>
            <a:r>
              <a:rPr lang="en-GB" dirty="0">
                <a:latin typeface="Papyrus" panose="03070502060502030205" pitchFamily="66" charset="0"/>
              </a:rPr>
              <a:t> is a machine used for carrying water from the river Nile to farming land. they used winnowing scoops, hoes ,rakes, flint bladed sickles and ploughs. The farmers main seasons were the flooding seasons and the harvesting season.   </a:t>
            </a:r>
          </a:p>
          <a:p>
            <a:endParaRPr lang="en-GB" dirty="0"/>
          </a:p>
          <a:p>
            <a:pPr marL="0" indent="0">
              <a:buNone/>
            </a:pPr>
            <a:endParaRPr lang="en-GB" dirty="0"/>
          </a:p>
        </p:txBody>
      </p:sp>
      <p:pic>
        <p:nvPicPr>
          <p:cNvPr id="4" name="Picture 3">
            <a:extLst>
              <a:ext uri="{FF2B5EF4-FFF2-40B4-BE49-F238E27FC236}">
                <a16:creationId xmlns:a16="http://schemas.microsoft.com/office/drawing/2014/main" id="{0F1EEC70-3C10-492A-BFBB-2F3426A7AD7A}"/>
              </a:ext>
            </a:extLst>
          </p:cNvPr>
          <p:cNvPicPr>
            <a:picLocks noChangeAspect="1"/>
          </p:cNvPicPr>
          <p:nvPr/>
        </p:nvPicPr>
        <p:blipFill>
          <a:blip r:embed="rId2"/>
          <a:stretch>
            <a:fillRect/>
          </a:stretch>
        </p:blipFill>
        <p:spPr>
          <a:xfrm>
            <a:off x="7496450" y="4220135"/>
            <a:ext cx="3552550" cy="2442378"/>
          </a:xfrm>
          <a:prstGeom prst="rect">
            <a:avLst/>
          </a:prstGeom>
        </p:spPr>
      </p:pic>
      <p:pic>
        <p:nvPicPr>
          <p:cNvPr id="5" name="Picture 4">
            <a:extLst>
              <a:ext uri="{FF2B5EF4-FFF2-40B4-BE49-F238E27FC236}">
                <a16:creationId xmlns:a16="http://schemas.microsoft.com/office/drawing/2014/main" id="{2C05CC28-E20E-4EE7-897D-0438ECA124ED}"/>
              </a:ext>
            </a:extLst>
          </p:cNvPr>
          <p:cNvPicPr>
            <a:picLocks noChangeAspect="1"/>
          </p:cNvPicPr>
          <p:nvPr/>
        </p:nvPicPr>
        <p:blipFill>
          <a:blip r:embed="rId3"/>
          <a:stretch>
            <a:fillRect/>
          </a:stretch>
        </p:blipFill>
        <p:spPr>
          <a:xfrm>
            <a:off x="828122" y="4319941"/>
            <a:ext cx="4969181" cy="2362272"/>
          </a:xfrm>
          <a:prstGeom prst="rect">
            <a:avLst/>
          </a:prstGeom>
        </p:spPr>
      </p:pic>
    </p:spTree>
    <p:extLst>
      <p:ext uri="{BB962C8B-B14F-4D97-AF65-F5344CB8AC3E}">
        <p14:creationId xmlns:p14="http://schemas.microsoft.com/office/powerpoint/2010/main" val="2229280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765987-0E59-4575-916A-B9CB8EF42E45}"/>
              </a:ext>
            </a:extLst>
          </p:cNvPr>
          <p:cNvPicPr>
            <a:picLocks noChangeAspect="1"/>
          </p:cNvPicPr>
          <p:nvPr/>
        </p:nvPicPr>
        <p:blipFill>
          <a:blip r:embed="rId2"/>
          <a:stretch>
            <a:fillRect/>
          </a:stretch>
        </p:blipFill>
        <p:spPr>
          <a:xfrm>
            <a:off x="1013198" y="666363"/>
            <a:ext cx="10439845" cy="3775007"/>
          </a:xfrm>
          <a:prstGeom prst="rect">
            <a:avLst/>
          </a:prstGeom>
        </p:spPr>
      </p:pic>
    </p:spTree>
    <p:extLst>
      <p:ext uri="{BB962C8B-B14F-4D97-AF65-F5344CB8AC3E}">
        <p14:creationId xmlns:p14="http://schemas.microsoft.com/office/powerpoint/2010/main" val="1123401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EDBED9-CEC1-406A-8F4F-DC330F814139}"/>
              </a:ext>
            </a:extLst>
          </p:cNvPr>
          <p:cNvPicPr>
            <a:picLocks noChangeAspect="1"/>
          </p:cNvPicPr>
          <p:nvPr/>
        </p:nvPicPr>
        <p:blipFill>
          <a:blip r:embed="rId2"/>
          <a:stretch>
            <a:fillRect/>
          </a:stretch>
        </p:blipFill>
        <p:spPr>
          <a:xfrm>
            <a:off x="740229" y="422727"/>
            <a:ext cx="9956799" cy="5588898"/>
          </a:xfrm>
          <a:prstGeom prst="rect">
            <a:avLst/>
          </a:prstGeom>
        </p:spPr>
      </p:pic>
    </p:spTree>
    <p:extLst>
      <p:ext uri="{BB962C8B-B14F-4D97-AF65-F5344CB8AC3E}">
        <p14:creationId xmlns:p14="http://schemas.microsoft.com/office/powerpoint/2010/main" val="478209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2F058-5F07-46A3-B17F-8BB49B0FE14F}"/>
              </a:ext>
            </a:extLst>
          </p:cNvPr>
          <p:cNvSpPr>
            <a:spLocks noGrp="1"/>
          </p:cNvSpPr>
          <p:nvPr>
            <p:ph type="title"/>
          </p:nvPr>
        </p:nvSpPr>
        <p:spPr/>
        <p:txBody>
          <a:bodyPr/>
          <a:lstStyle/>
          <a:p>
            <a:r>
              <a:rPr lang="en-GB" dirty="0">
                <a:latin typeface="Papyrus" panose="03070502060502030205" pitchFamily="66" charset="0"/>
              </a:rPr>
              <a:t>Clothing </a:t>
            </a:r>
          </a:p>
        </p:txBody>
      </p:sp>
      <p:sp>
        <p:nvSpPr>
          <p:cNvPr id="3" name="Content Placeholder 2">
            <a:extLst>
              <a:ext uri="{FF2B5EF4-FFF2-40B4-BE49-F238E27FC236}">
                <a16:creationId xmlns:a16="http://schemas.microsoft.com/office/drawing/2014/main" id="{422919D5-9D6B-4F90-B39D-984E7D4887EB}"/>
              </a:ext>
            </a:extLst>
          </p:cNvPr>
          <p:cNvSpPr>
            <a:spLocks noGrp="1"/>
          </p:cNvSpPr>
          <p:nvPr>
            <p:ph idx="1"/>
          </p:nvPr>
        </p:nvSpPr>
        <p:spPr/>
        <p:txBody>
          <a:bodyPr>
            <a:normAutofit fontScale="92500" lnSpcReduction="20000"/>
          </a:bodyPr>
          <a:lstStyle/>
          <a:p>
            <a:pPr marL="0" indent="0">
              <a:buNone/>
            </a:pPr>
            <a:r>
              <a:rPr lang="en-GB" dirty="0">
                <a:latin typeface="Papyrus" panose="03070502060502030205" pitchFamily="66" charset="0"/>
              </a:rPr>
              <a:t>Egyptians wore, skirts, cloaks, dresses and kilts  made out of white linen and sewn together with cord.  </a:t>
            </a:r>
            <a:br>
              <a:rPr lang="en-GB" dirty="0">
                <a:latin typeface="Papyrus" panose="03070502060502030205" pitchFamily="66" charset="0"/>
              </a:rPr>
            </a:br>
            <a:br>
              <a:rPr lang="en-GB" dirty="0">
                <a:latin typeface="Papyrus" panose="03070502060502030205" pitchFamily="66" charset="0"/>
              </a:rPr>
            </a:br>
            <a:r>
              <a:rPr lang="en-GB" dirty="0">
                <a:latin typeface="Papyrus" panose="03070502060502030205" pitchFamily="66" charset="0"/>
              </a:rPr>
              <a:t>Pharaohs wore leopard skins around their shoulders and  lion tails attached to their belt</a:t>
            </a:r>
            <a:br>
              <a:rPr lang="en-GB" dirty="0">
                <a:latin typeface="Papyrus" panose="03070502060502030205" pitchFamily="66" charset="0"/>
              </a:rPr>
            </a:br>
            <a:br>
              <a:rPr lang="en-GB" dirty="0">
                <a:latin typeface="Papyrus" panose="03070502060502030205" pitchFamily="66" charset="0"/>
              </a:rPr>
            </a:br>
            <a:br>
              <a:rPr lang="en-GB" dirty="0">
                <a:latin typeface="Papyrus" panose="03070502060502030205" pitchFamily="66" charset="0"/>
              </a:rPr>
            </a:br>
            <a:br>
              <a:rPr lang="en-GB" dirty="0">
                <a:latin typeface="Papyrus" panose="03070502060502030205" pitchFamily="66" charset="0"/>
              </a:rPr>
            </a:br>
            <a:r>
              <a:rPr lang="en-GB" dirty="0">
                <a:latin typeface="Papyrus" panose="03070502060502030205" pitchFamily="66" charset="0"/>
              </a:rPr>
              <a:t>All the Egyptians wore jewellery from farmers and slaves to rich families and pharaohs. All their jewellery was made from natural products like  precious stones, metals, glass beads, clay, stones, shells, animal teeth and bones. jewellery represents the wealth of</a:t>
            </a:r>
            <a:br>
              <a:rPr lang="en-GB" dirty="0">
                <a:latin typeface="Papyrus" panose="03070502060502030205" pitchFamily="66" charset="0"/>
              </a:rPr>
            </a:br>
            <a:r>
              <a:rPr lang="en-GB" dirty="0">
                <a:latin typeface="Papyrus" panose="03070502060502030205" pitchFamily="66" charset="0"/>
              </a:rPr>
              <a:t> a person and wearing more jewellery meant that the gods were pleased with you and were blessing you.</a:t>
            </a:r>
            <a:br>
              <a:rPr lang="en-GB" dirty="0">
                <a:latin typeface="Papyrus" panose="03070502060502030205" pitchFamily="66" charset="0"/>
              </a:rPr>
            </a:br>
            <a:endParaRPr lang="en-GB" dirty="0"/>
          </a:p>
        </p:txBody>
      </p:sp>
    </p:spTree>
    <p:extLst>
      <p:ext uri="{BB962C8B-B14F-4D97-AF65-F5344CB8AC3E}">
        <p14:creationId xmlns:p14="http://schemas.microsoft.com/office/powerpoint/2010/main" val="3692147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FC4D1B-DDD4-494B-8D29-40017DD5D412}"/>
              </a:ext>
            </a:extLst>
          </p:cNvPr>
          <p:cNvPicPr>
            <a:picLocks noChangeAspect="1"/>
          </p:cNvPicPr>
          <p:nvPr/>
        </p:nvPicPr>
        <p:blipFill>
          <a:blip r:embed="rId2"/>
          <a:stretch>
            <a:fillRect/>
          </a:stretch>
        </p:blipFill>
        <p:spPr>
          <a:xfrm>
            <a:off x="718375" y="617737"/>
            <a:ext cx="10617282" cy="5045184"/>
          </a:xfrm>
          <a:prstGeom prst="rect">
            <a:avLst/>
          </a:prstGeom>
        </p:spPr>
      </p:pic>
    </p:spTree>
    <p:extLst>
      <p:ext uri="{BB962C8B-B14F-4D97-AF65-F5344CB8AC3E}">
        <p14:creationId xmlns:p14="http://schemas.microsoft.com/office/powerpoint/2010/main" val="3099353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9CB564-A6AF-4E5B-83DA-8321C85BF129}"/>
              </a:ext>
            </a:extLst>
          </p:cNvPr>
          <p:cNvSpPr>
            <a:spLocks noGrp="1"/>
          </p:cNvSpPr>
          <p:nvPr>
            <p:ph idx="1"/>
          </p:nvPr>
        </p:nvSpPr>
        <p:spPr/>
        <p:txBody>
          <a:bodyPr>
            <a:normAutofit fontScale="92500" lnSpcReduction="20000"/>
          </a:bodyPr>
          <a:lstStyle/>
          <a:p>
            <a:r>
              <a:rPr lang="en-GB" dirty="0">
                <a:latin typeface="Papyrus" panose="03070502060502030205" pitchFamily="66" charset="0"/>
              </a:rPr>
              <a:t>The houses were made of natural stuff like mud bricks by putting them in a furnace.</a:t>
            </a:r>
          </a:p>
          <a:p>
            <a:r>
              <a:rPr lang="en-GB" dirty="0">
                <a:latin typeface="Papyrus" panose="03070502060502030205" pitchFamily="66" charset="0"/>
              </a:rPr>
              <a:t>Wealthy people had stone houses</a:t>
            </a:r>
          </a:p>
          <a:p>
            <a:r>
              <a:rPr lang="en-GB" dirty="0">
                <a:latin typeface="Papyrus" panose="03070502060502030205" pitchFamily="66" charset="0"/>
              </a:rPr>
              <a:t>They normally had a courtyard and did cooking in the courtyard</a:t>
            </a:r>
          </a:p>
          <a:p>
            <a:r>
              <a:rPr lang="en-GB" dirty="0">
                <a:latin typeface="Papyrus" panose="03070502060502030205" pitchFamily="66" charset="0"/>
              </a:rPr>
              <a:t>They only had 3 rooms</a:t>
            </a:r>
          </a:p>
          <a:p>
            <a:r>
              <a:rPr lang="en-GB" dirty="0">
                <a:latin typeface="Papyrus" panose="03070502060502030205" pitchFamily="66" charset="0"/>
              </a:rPr>
              <a:t>They painted them light colours so the sun reflects off it </a:t>
            </a:r>
          </a:p>
          <a:p>
            <a:r>
              <a:rPr lang="en-GB" dirty="0">
                <a:latin typeface="Papyrus" panose="03070502060502030205" pitchFamily="66" charset="0"/>
              </a:rPr>
              <a:t>They had flat rooves so they could sleep on the roof when it was hot </a:t>
            </a:r>
          </a:p>
          <a:p>
            <a:r>
              <a:rPr lang="en-GB" dirty="0">
                <a:latin typeface="Papyrus" panose="03070502060502030205" pitchFamily="66" charset="0"/>
              </a:rPr>
              <a:t>They had 4 foot doors high because of the sand storms</a:t>
            </a:r>
          </a:p>
          <a:p>
            <a:r>
              <a:rPr lang="en-GB" dirty="0">
                <a:latin typeface="Papyrus" panose="03070502060502030205" pitchFamily="66" charset="0"/>
              </a:rPr>
              <a:t>They also had iron bars to keep out the animals and thefts</a:t>
            </a:r>
          </a:p>
          <a:p>
            <a:r>
              <a:rPr lang="en-GB" dirty="0">
                <a:latin typeface="Papyrus" panose="03070502060502030205" pitchFamily="66" charset="0"/>
              </a:rPr>
              <a:t>The rich had 30 rooms in their houses</a:t>
            </a:r>
          </a:p>
          <a:p>
            <a:r>
              <a:rPr lang="en-GB" dirty="0">
                <a:latin typeface="Papyrus" panose="03070502060502030205" pitchFamily="66" charset="0"/>
              </a:rPr>
              <a:t>They were small houses</a:t>
            </a:r>
          </a:p>
          <a:p>
            <a:pPr marL="0" indent="0">
              <a:buNone/>
            </a:pPr>
            <a:endParaRPr lang="en-GB" dirty="0"/>
          </a:p>
        </p:txBody>
      </p:sp>
      <p:sp>
        <p:nvSpPr>
          <p:cNvPr id="4" name="Rectangle 3">
            <a:extLst>
              <a:ext uri="{FF2B5EF4-FFF2-40B4-BE49-F238E27FC236}">
                <a16:creationId xmlns:a16="http://schemas.microsoft.com/office/drawing/2014/main" id="{61AB1F3A-FA0E-4C20-907F-B43C30381958}"/>
              </a:ext>
            </a:extLst>
          </p:cNvPr>
          <p:cNvSpPr/>
          <p:nvPr/>
        </p:nvSpPr>
        <p:spPr>
          <a:xfrm>
            <a:off x="838200" y="311705"/>
            <a:ext cx="3849914" cy="769441"/>
          </a:xfrm>
          <a:prstGeom prst="rect">
            <a:avLst/>
          </a:prstGeom>
        </p:spPr>
        <p:txBody>
          <a:bodyPr wrap="square">
            <a:spAutoFit/>
          </a:bodyPr>
          <a:lstStyle/>
          <a:p>
            <a:r>
              <a:rPr lang="en-GB" sz="4400" dirty="0">
                <a:latin typeface="Papyrus" panose="03070502060502030205" pitchFamily="66" charset="0"/>
              </a:rPr>
              <a:t>HOUSES</a:t>
            </a:r>
            <a:endParaRPr lang="en-GB" sz="4400" dirty="0"/>
          </a:p>
        </p:txBody>
      </p:sp>
    </p:spTree>
    <p:extLst>
      <p:ext uri="{BB962C8B-B14F-4D97-AF65-F5344CB8AC3E}">
        <p14:creationId xmlns:p14="http://schemas.microsoft.com/office/powerpoint/2010/main" val="2681496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401184-C0CA-41F4-BAF0-1FC3C947A3E0}"/>
              </a:ext>
            </a:extLst>
          </p:cNvPr>
          <p:cNvPicPr>
            <a:picLocks noChangeAspect="1"/>
          </p:cNvPicPr>
          <p:nvPr/>
        </p:nvPicPr>
        <p:blipFill>
          <a:blip r:embed="rId2"/>
          <a:stretch>
            <a:fillRect/>
          </a:stretch>
        </p:blipFill>
        <p:spPr>
          <a:xfrm>
            <a:off x="1221386" y="386202"/>
            <a:ext cx="10477128" cy="6085596"/>
          </a:xfrm>
          <a:prstGeom prst="rect">
            <a:avLst/>
          </a:prstGeom>
        </p:spPr>
      </p:pic>
    </p:spTree>
    <p:extLst>
      <p:ext uri="{BB962C8B-B14F-4D97-AF65-F5344CB8AC3E}">
        <p14:creationId xmlns:p14="http://schemas.microsoft.com/office/powerpoint/2010/main" val="3481652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0ADC97-88D6-45E0-8351-B666BE6F6A21}"/>
              </a:ext>
            </a:extLst>
          </p:cNvPr>
          <p:cNvPicPr>
            <a:picLocks noChangeAspect="1"/>
          </p:cNvPicPr>
          <p:nvPr/>
        </p:nvPicPr>
        <p:blipFill>
          <a:blip r:embed="rId2"/>
          <a:stretch>
            <a:fillRect/>
          </a:stretch>
        </p:blipFill>
        <p:spPr>
          <a:xfrm>
            <a:off x="1199187" y="855626"/>
            <a:ext cx="9628470" cy="4952503"/>
          </a:xfrm>
          <a:prstGeom prst="rect">
            <a:avLst/>
          </a:prstGeom>
        </p:spPr>
      </p:pic>
    </p:spTree>
    <p:extLst>
      <p:ext uri="{BB962C8B-B14F-4D97-AF65-F5344CB8AC3E}">
        <p14:creationId xmlns:p14="http://schemas.microsoft.com/office/powerpoint/2010/main" val="1222905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ncient Egyptian 365-Day Civil Calendar">
            <a:extLst>
              <a:ext uri="{FF2B5EF4-FFF2-40B4-BE49-F238E27FC236}">
                <a16:creationId xmlns:a16="http://schemas.microsoft.com/office/drawing/2014/main" id="{F2AF2809-ADF9-4813-B11F-D272D4CDE1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2922" y="648430"/>
            <a:ext cx="5246155" cy="55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69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44475-E0D5-4E9B-81BC-CECFAA695A26}"/>
              </a:ext>
            </a:extLst>
          </p:cNvPr>
          <p:cNvSpPr>
            <a:spLocks noGrp="1"/>
          </p:cNvSpPr>
          <p:nvPr>
            <p:ph type="title"/>
          </p:nvPr>
        </p:nvSpPr>
        <p:spPr/>
        <p:txBody>
          <a:bodyPr/>
          <a:lstStyle/>
          <a:p>
            <a:r>
              <a:rPr lang="en-GB" dirty="0">
                <a:latin typeface="Papyrus" panose="03070502060502030205" pitchFamily="66" charset="0"/>
              </a:rPr>
              <a:t>Pyramids</a:t>
            </a:r>
          </a:p>
        </p:txBody>
      </p:sp>
      <p:sp>
        <p:nvSpPr>
          <p:cNvPr id="3" name="Content Placeholder 2">
            <a:extLst>
              <a:ext uri="{FF2B5EF4-FFF2-40B4-BE49-F238E27FC236}">
                <a16:creationId xmlns:a16="http://schemas.microsoft.com/office/drawing/2014/main" id="{1876A582-07B3-4978-886A-B547856CAD45}"/>
              </a:ext>
            </a:extLst>
          </p:cNvPr>
          <p:cNvSpPr>
            <a:spLocks noGrp="1"/>
          </p:cNvSpPr>
          <p:nvPr>
            <p:ph idx="1"/>
          </p:nvPr>
        </p:nvSpPr>
        <p:spPr/>
        <p:txBody>
          <a:bodyPr/>
          <a:lstStyle/>
          <a:p>
            <a:r>
              <a:rPr lang="en-GB" dirty="0">
                <a:latin typeface="Papyrus" panose="03070502060502030205" pitchFamily="66" charset="0"/>
              </a:rPr>
              <a:t>Pyramids were built for the Pharaoh’s.</a:t>
            </a:r>
          </a:p>
          <a:p>
            <a:r>
              <a:rPr lang="en-GB" dirty="0">
                <a:latin typeface="Papyrus" panose="03070502060502030205" pitchFamily="66" charset="0"/>
              </a:rPr>
              <a:t> They were built for Pharaohs to be buried in, in tombs! </a:t>
            </a:r>
          </a:p>
          <a:p>
            <a:r>
              <a:rPr lang="en-GB" dirty="0">
                <a:latin typeface="Papyrus" panose="03070502060502030205" pitchFamily="66" charset="0"/>
              </a:rPr>
              <a:t>Pyramids took 20-30 years to complete.</a:t>
            </a:r>
          </a:p>
          <a:p>
            <a:r>
              <a:rPr lang="en-GB" dirty="0">
                <a:latin typeface="Papyrus" panose="03070502060502030205" pitchFamily="66" charset="0"/>
              </a:rPr>
              <a:t>In circa 2630 BCE the first pyramid was built. </a:t>
            </a:r>
          </a:p>
          <a:p>
            <a:r>
              <a:rPr lang="en-GB" dirty="0">
                <a:latin typeface="Papyrus" panose="03070502060502030205" pitchFamily="66" charset="0"/>
              </a:rPr>
              <a:t>They built pyramids for over 1000 years! </a:t>
            </a:r>
          </a:p>
          <a:p>
            <a:r>
              <a:rPr lang="en-GB" dirty="0">
                <a:latin typeface="Papyrus" panose="03070502060502030205" pitchFamily="66" charset="0"/>
              </a:rPr>
              <a:t>To start with, Egyptologists believed that slaves built the pyramids, but through years of study and research, they now believe that skilled craftsman </a:t>
            </a:r>
            <a:r>
              <a:rPr lang="en-GB">
                <a:latin typeface="Papyrus" panose="03070502060502030205" pitchFamily="66" charset="0"/>
              </a:rPr>
              <a:t>built them. </a:t>
            </a:r>
            <a:endParaRPr lang="en-GB" dirty="0">
              <a:latin typeface="Papyrus" panose="03070502060502030205" pitchFamily="66" charset="0"/>
            </a:endParaRPr>
          </a:p>
        </p:txBody>
      </p:sp>
    </p:spTree>
    <p:extLst>
      <p:ext uri="{BB962C8B-B14F-4D97-AF65-F5344CB8AC3E}">
        <p14:creationId xmlns:p14="http://schemas.microsoft.com/office/powerpoint/2010/main" val="1930165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13C76-474D-428F-97D5-79E4A1D9F9F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8CE65C-2E95-4197-8E9C-36CDDDD1DC54}"/>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7970952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612</Words>
  <Application>Microsoft Office PowerPoint</Application>
  <PresentationFormat>Widescreen</PresentationFormat>
  <Paragraphs>49</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Papyrus</vt:lpstr>
      <vt:lpstr>Office Theme</vt:lpstr>
      <vt:lpstr>PowerPoint Presentation</vt:lpstr>
      <vt:lpstr>PowerPoint Presentation</vt:lpstr>
      <vt:lpstr>PowerPoint Presentation</vt:lpstr>
      <vt:lpstr>The social Pyramid </vt:lpstr>
      <vt:lpstr>Farming </vt:lpstr>
      <vt:lpstr>PowerPoint Presentation</vt:lpstr>
      <vt:lpstr>PowerPoint Presentation</vt:lpstr>
      <vt:lpstr>PowerPoint Presentation</vt:lpstr>
      <vt:lpstr>Clothing </vt:lpstr>
      <vt:lpstr>PowerPoint Presentation</vt:lpstr>
      <vt:lpstr>PowerPoint Presentation</vt:lpstr>
      <vt:lpstr>PowerPoint Presentation</vt:lpstr>
      <vt:lpstr>PowerPoint Presentation</vt:lpstr>
      <vt:lpstr>PowerPoint Presentation</vt:lpstr>
      <vt:lpstr>Pyramids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Turner</dc:creator>
  <cp:lastModifiedBy>Rebecca Turner</cp:lastModifiedBy>
  <cp:revision>4</cp:revision>
  <dcterms:created xsi:type="dcterms:W3CDTF">2020-12-11T15:15:15Z</dcterms:created>
  <dcterms:modified xsi:type="dcterms:W3CDTF">2020-12-14T08:01:42Z</dcterms:modified>
</cp:coreProperties>
</file>