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sldIdLst>
    <p:sldId id="256" r:id="rId2"/>
    <p:sldId id="260" r:id="rId3"/>
    <p:sldId id="257" r:id="rId4"/>
    <p:sldId id="258" r:id="rId5"/>
    <p:sldId id="259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A7D921C9-21C7-4EA3-A5D7-75E686A9F21E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70BACD44-6699-43A6-96E0-053208C204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09733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921C9-21C7-4EA3-A5D7-75E686A9F21E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ACD44-6699-43A6-96E0-053208C204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3899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A7D921C9-21C7-4EA3-A5D7-75E686A9F21E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70BACD44-6699-43A6-96E0-053208C204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57959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921C9-21C7-4EA3-A5D7-75E686A9F21E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ACD44-6699-43A6-96E0-053208C204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1459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921C9-21C7-4EA3-A5D7-75E686A9F21E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ACD44-6699-43A6-96E0-053208C204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9200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921C9-21C7-4EA3-A5D7-75E686A9F21E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ACD44-6699-43A6-96E0-053208C204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63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921C9-21C7-4EA3-A5D7-75E686A9F21E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ACD44-6699-43A6-96E0-053208C204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622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921C9-21C7-4EA3-A5D7-75E686A9F21E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ACD44-6699-43A6-96E0-053208C204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7601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921C9-21C7-4EA3-A5D7-75E686A9F21E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ACD44-6699-43A6-96E0-053208C204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0151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921C9-21C7-4EA3-A5D7-75E686A9F21E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ACD44-6699-43A6-96E0-053208C204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032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A7D921C9-21C7-4EA3-A5D7-75E686A9F21E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70BACD44-6699-43A6-96E0-053208C204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5036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A7D921C9-21C7-4EA3-A5D7-75E686A9F21E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70BACD44-6699-43A6-96E0-053208C20472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272342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A7D921C9-21C7-4EA3-A5D7-75E686A9F21E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70BACD44-6699-43A6-96E0-053208C204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57114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921C9-21C7-4EA3-A5D7-75E686A9F21E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ACD44-6699-43A6-96E0-053208C204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939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921C9-21C7-4EA3-A5D7-75E686A9F21E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ACD44-6699-43A6-96E0-053208C204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75716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921C9-21C7-4EA3-A5D7-75E686A9F21E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ACD44-6699-43A6-96E0-053208C204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6278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A7D921C9-21C7-4EA3-A5D7-75E686A9F21E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70BACD44-6699-43A6-96E0-053208C204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9812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D921C9-21C7-4EA3-A5D7-75E686A9F21E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BACD44-6699-43A6-96E0-053208C204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5516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  <p:sldLayoutId id="2147483865" r:id="rId13"/>
    <p:sldLayoutId id="2147483866" r:id="rId14"/>
    <p:sldLayoutId id="2147483867" r:id="rId15"/>
    <p:sldLayoutId id="2147483868" r:id="rId16"/>
    <p:sldLayoutId id="214748386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7134" y="117906"/>
            <a:ext cx="7517731" cy="652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901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132" y="724819"/>
            <a:ext cx="7297958" cy="5155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750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237" y="513248"/>
            <a:ext cx="8030980" cy="5685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0488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4194" y="557634"/>
            <a:ext cx="7570537" cy="5469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422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109" y="501278"/>
            <a:ext cx="7752028" cy="5499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633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367" y="651399"/>
            <a:ext cx="7373166" cy="5292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775453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1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Century Gothic</vt:lpstr>
      <vt:lpstr>Vapor Trail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Hampshire County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BQUINN</dc:creator>
  <cp:lastModifiedBy>BQUINN</cp:lastModifiedBy>
  <cp:revision>1</cp:revision>
  <dcterms:created xsi:type="dcterms:W3CDTF">2020-05-05T16:13:48Z</dcterms:created>
  <dcterms:modified xsi:type="dcterms:W3CDTF">2020-05-05T16:15:03Z</dcterms:modified>
</cp:coreProperties>
</file>